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9" r:id="rId14"/>
    <p:sldId id="270" r:id="rId15"/>
    <p:sldId id="271" r:id="rId16"/>
    <p:sldId id="268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48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52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03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77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39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58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33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60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5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66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151C-AB6B-4771-8E96-D6127227E58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7184-D4C7-48CF-8752-14AB5E51C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2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Республиканский молодёжный инновационный конвент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«Молодёжь – будущему Республики Коми»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Защита проекта. Очная презентация.</a:t>
            </a:r>
            <a:endParaRPr lang="ru-RU" dirty="0"/>
          </a:p>
        </p:txBody>
      </p:sp>
      <p:pic>
        <p:nvPicPr>
          <p:cNvPr id="10242" name="Picture 2" descr="C:\Users\kab-5\Desktop\фото конвент\IMG_0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270157" cy="245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b-5\Desktop\фото конвент\IMG_0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880320" cy="384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149080"/>
            <a:ext cx="3312368" cy="248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29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Проект « Прекрасное рядом»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 descr="C:\Users\kab-5\Desktop\фото конвент\IMG_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48738"/>
            <a:ext cx="2574176" cy="343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ab-5\Desktop\фото конвент\IMG_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70017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kab-5\Desktop\фото конвент\IMG_00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43015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733256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Автор проекта - ученица 1 класса  НШДС № 1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Юрченко П.В.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Проект «</a:t>
            </a:r>
            <a:r>
              <a:rPr lang="ru-RU" dirty="0" err="1" smtClean="0">
                <a:latin typeface="Monotype Corsiva" pitchFamily="66" charset="0"/>
              </a:rPr>
              <a:t>Теплосбережение</a:t>
            </a:r>
            <a:r>
              <a:rPr lang="ru-RU" dirty="0" smtClean="0">
                <a:latin typeface="Monotype Corsiva" pitchFamily="66" charset="0"/>
              </a:rPr>
              <a:t> школы. Исследование. Практика. Экономия.»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 descr="C:\Users\kab-5\Desktop\фото конвент\IMG_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3546">
            <a:off x="4885663" y="1915054"/>
            <a:ext cx="3207987" cy="296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ab-5\Desktop\фото конвент\IMG_0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47534">
            <a:off x="301085" y="1940243"/>
            <a:ext cx="3647381" cy="286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Автор проекта- ученик 11 класса МОУ « СОШ № 10»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sz="2800" b="1" dirty="0" smtClean="0">
                <a:latin typeface="Monotype Corsiva" pitchFamily="66" charset="0"/>
              </a:rPr>
              <a:t>Коняев Юрий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Робототехника в школе.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314" name="Picture 2" descr="C:\Users\kab-5\Desktop\фото конвент\IMG_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27023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ab-5\Desktop\фото конвент\IMG_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227997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ab-5\Desktop\фото конвент\IMG_0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82" y="1508406"/>
            <a:ext cx="2492896" cy="201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1196752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Покоритель зрительских сердец – </a:t>
            </a:r>
            <a:r>
              <a:rPr lang="ru-RU" sz="2400" dirty="0" err="1" smtClean="0">
                <a:latin typeface="Monotype Corsiva" pitchFamily="66" charset="0"/>
              </a:rPr>
              <a:t>Вильданов</a:t>
            </a:r>
            <a:r>
              <a:rPr lang="ru-RU" sz="2400" dirty="0" smtClean="0">
                <a:latin typeface="Monotype Corsiva" pitchFamily="66" charset="0"/>
              </a:rPr>
              <a:t> Арсений с роботами и командой единомышленников. Выступал 4,5 часа в режиме нон-стоп, представляя свою работу и робота.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077072"/>
            <a:ext cx="31684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92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Робототехника для всех.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 descr="C:\Users\kab-5\Desktop\фото конвент\IMG_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2722"/>
            <a:ext cx="3960440" cy="280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ab-5\Desktop\фото конвент\IMG_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720364" cy="279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ab-5\Desktop\фото конвент\IMG_0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888432" cy="272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P10701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5064"/>
            <a:ext cx="3888432" cy="270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6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b-5\Desktop\фото конвент\IMG_0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9366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ab-5\Desktop\фото конвент\IMG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092129" cy="306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Desktop\P10701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05064"/>
            <a:ext cx="39684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Елена\Desktop\P10701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76671"/>
            <a:ext cx="3994226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24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b-5\Desktop\фото конвент\IMG_0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032448" cy="30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ab-5\Desktop\фото конвент\IMG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9"/>
            <a:ext cx="3563888" cy="267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ab-5\Desktop\фото конвент\IMG_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600426" cy="270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933056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 выставке раритетных автомобилей.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IMG_20150417_094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7331" y="0"/>
            <a:ext cx="601666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Елена\Desktop\P1070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356992"/>
            <a:ext cx="4668221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Девочки уже отдыхают, а….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43711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Арсений всё делится своим опытом!!!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P1070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79469" y="608763"/>
            <a:ext cx="336052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Елена\Desktop\IMG_20150417_153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284984"/>
            <a:ext cx="342439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Елена\Desktop\P10701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88640"/>
            <a:ext cx="4608721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Елена\Desktop\P10701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717032"/>
            <a:ext cx="475650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Scan000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4716015" y="692694"/>
            <a:ext cx="3916857" cy="561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Елена\Desktop\IMG_0002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323528" y="764704"/>
            <a:ext cx="3956491" cy="559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Торжественное открытие конвента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kab-5\Desktop\фото конвент\IMG_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4458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b-5\Desktop\фото конвент\IMG_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b-5\Desktop\фото конвент\IMG_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168352" cy="228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221088"/>
            <a:ext cx="3168352" cy="237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71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Торжественное открытие конвента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kab-5\Desktop\фото конвент\IMG_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44416" cy="477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Scan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213444">
            <a:off x="5350459" y="2130009"/>
            <a:ext cx="256572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15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Проект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«Детская площадка на территории школы»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9" name="Picture 3" descr="C:\Users\kab-5\Desktop\фото конвент\IMG_0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762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ab-5\Desktop\фото конвент\IMG_0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376264" cy="231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b-5\Desktop\фото конвент\IMG_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070120" cy="233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92" y="4869160"/>
            <a:ext cx="9073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       Авторы проекта - учащиеся 1 класса «А» МОУ «СОШ №10»-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r>
              <a:rPr lang="ru-RU" sz="2800" b="1" dirty="0" err="1" smtClean="0">
                <a:latin typeface="Monotype Corsiva" pitchFamily="66" charset="0"/>
              </a:rPr>
              <a:t>Благодатских</a:t>
            </a:r>
            <a:r>
              <a:rPr lang="ru-RU" sz="2800" b="1" dirty="0" smtClean="0">
                <a:latin typeface="Monotype Corsiva" pitchFamily="66" charset="0"/>
              </a:rPr>
              <a:t> Виталия , </a:t>
            </a:r>
            <a:r>
              <a:rPr lang="ru-RU" sz="2800" b="1" dirty="0" err="1" smtClean="0">
                <a:latin typeface="Monotype Corsiva" pitchFamily="66" charset="0"/>
              </a:rPr>
              <a:t>Вильданов</a:t>
            </a:r>
            <a:r>
              <a:rPr lang="ru-RU" sz="2800" b="1" dirty="0" smtClean="0">
                <a:latin typeface="Monotype Corsiva" pitchFamily="66" charset="0"/>
              </a:rPr>
              <a:t> Арсений, Половина Оксана.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b-5\Desktop\фото конвент\IMG_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525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b-5\Desktop\фото конвент\IMG_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111669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b-5\Desktop\фото конвент\IMG_00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672408" cy="275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2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b-5\Desktop\фото конвент\IMG_0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52"/>
            <a:ext cx="4248472" cy="318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b-5\Desktop\фото конвент\IMG_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48338" cy="446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ab-5\Desktop\фото конвент\IMG_0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211960" cy="315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Защита проекта. Очная презентация.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kab-5\Desktop\фото конвент\IMG_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6052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b-5\Desktop\фото конвент\IMG_0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24036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b-5\Desktop\фото конвент\IMG_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528392" cy="264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5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Защита проекта. Очная презентация.</a:t>
            </a:r>
            <a:endParaRPr lang="ru-RU" dirty="0"/>
          </a:p>
        </p:txBody>
      </p:sp>
      <p:pic>
        <p:nvPicPr>
          <p:cNvPr id="7170" name="Picture 2" descr="C:\Users\kab-5\Desktop\фото конвент\IMG_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63888" cy="267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b-5\Desktop\фото конвент\IMG_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779912" cy="283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4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Защита проекта. Очная презентация.</a:t>
            </a:r>
            <a:endParaRPr lang="ru-RU" dirty="0"/>
          </a:p>
        </p:txBody>
      </p:sp>
      <p:pic>
        <p:nvPicPr>
          <p:cNvPr id="8194" name="Picture 2" descr="C:\Users\kab-5\Desktop\фото конвент\IMG_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240360" cy="243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b-5\Desktop\фото конвент\IMG_0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35896" cy="272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ab-5\Desktop\фото конвент\IMG_00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3312368" cy="248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3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159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Республиканский молодёжный инновационный конвент</vt:lpstr>
      <vt:lpstr>Торжественное открытие конвента</vt:lpstr>
      <vt:lpstr>Торжественное открытие конвента</vt:lpstr>
      <vt:lpstr>Проект  «Детская площадка на территории школы»</vt:lpstr>
      <vt:lpstr>Слайд 5</vt:lpstr>
      <vt:lpstr>Слайд 6</vt:lpstr>
      <vt:lpstr>Защита проекта. Очная презентация.</vt:lpstr>
      <vt:lpstr>Защита проекта. Очная презентация.</vt:lpstr>
      <vt:lpstr>Защита проекта. Очная презентация.</vt:lpstr>
      <vt:lpstr>Защита проекта. Очная презентация.</vt:lpstr>
      <vt:lpstr>Проект « Прекрасное рядом»</vt:lpstr>
      <vt:lpstr>Проект «Теплосбережение школы. Исследование. Практика. Экономия.»</vt:lpstr>
      <vt:lpstr>Робототехника в школе.</vt:lpstr>
      <vt:lpstr>Робототехника для всех.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молодёжный инновационный конвент</dc:title>
  <dc:creator>Коньшина Н.В.</dc:creator>
  <cp:lastModifiedBy>Елена</cp:lastModifiedBy>
  <cp:revision>19</cp:revision>
  <dcterms:created xsi:type="dcterms:W3CDTF">2015-04-17T15:46:17Z</dcterms:created>
  <dcterms:modified xsi:type="dcterms:W3CDTF">2015-04-17T19:47:45Z</dcterms:modified>
</cp:coreProperties>
</file>